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6"/>
  </p:notesMasterIdLst>
  <p:handoutMasterIdLst>
    <p:handoutMasterId r:id="rId7"/>
  </p:handoutMasterIdLst>
  <p:sldIdLst>
    <p:sldId id="27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81" userDrawn="1">
          <p15:clr>
            <a:srgbClr val="A4A3A4"/>
          </p15:clr>
        </p15:guide>
        <p15:guide id="4" orient="horz" pos="1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D"/>
    <a:srgbClr val="FFCC00"/>
    <a:srgbClr val="E6007E"/>
    <a:srgbClr val="EF4222"/>
    <a:srgbClr val="EE2063"/>
    <a:srgbClr val="F9A61A"/>
    <a:srgbClr val="E9D8AC"/>
    <a:srgbClr val="251F32"/>
    <a:srgbClr val="592B8B"/>
    <a:srgbClr val="FBA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3"/>
    <p:restoredTop sz="94680"/>
  </p:normalViewPr>
  <p:slideViewPr>
    <p:cSldViewPr snapToGrid="0">
      <p:cViewPr varScale="1">
        <p:scale>
          <a:sx n="89" d="100"/>
          <a:sy n="89" d="100"/>
        </p:scale>
        <p:origin x="1320" y="78"/>
      </p:cViewPr>
      <p:guideLst>
        <p:guide orient="horz" pos="1620"/>
        <p:guide pos="2880"/>
        <p:guide orient="horz" pos="781"/>
        <p:guide orient="horz" pos="1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4694-9E05-A34F-B695-398756B740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AB22F-4956-E74D-A09A-51F8AC3238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1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8B2CA-1910-FD4D-9729-8026CB84AD8E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4DA35-321F-C44A-9EB4-4167AA2D7F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0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Cover | Ver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alme Orchidee, Pflanze, Baum enthält.&#10;&#10;Automatisch generierte Beschreibung">
            <a:extLst>
              <a:ext uri="{FF2B5EF4-FFF2-40B4-BE49-F238E27FC236}">
                <a16:creationId xmlns:a16="http://schemas.microsoft.com/office/drawing/2014/main" id="{4B2E870E-D5B6-88C2-F3DE-CE43E4B56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36051" y="4440748"/>
            <a:ext cx="4675727" cy="221717"/>
          </a:xfrm>
          <a:prstGeom prst="rect">
            <a:avLst/>
          </a:prstGeom>
        </p:spPr>
        <p:txBody>
          <a:bodyPr wrap="square" lIns="0" tIns="0" rIns="360000" bIns="0" anchor="t" anchorCtr="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10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3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here to edit name</a:t>
            </a:r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36051" y="4662464"/>
            <a:ext cx="4675727" cy="236398"/>
          </a:xfrm>
          <a:prstGeom prst="rect">
            <a:avLst/>
          </a:prstGeom>
        </p:spPr>
        <p:txBody>
          <a:bodyPr lIns="0" tIns="0" rIns="360000" bIns="0" anchor="b" anchorCtr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here to edit date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346689" y="4378242"/>
            <a:ext cx="1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46688" y="4627572"/>
            <a:ext cx="1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D4139A4-A20C-4B84-9558-1A1FA368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54086"/>
            <a:ext cx="9144000" cy="8233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8473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27926F9-9E00-8562-5998-3F3B0E48A019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211E870-5129-466C-B9A9-3535A2B3A193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sp>
        <p:nvSpPr>
          <p:cNvPr id="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90780" y="867415"/>
            <a:ext cx="1965817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90779" y="2705582"/>
            <a:ext cx="1965817" cy="148551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34FBD05-BC93-431B-9BEF-07166B1689E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>
                <a:solidFill>
                  <a:srgbClr val="00528D"/>
                </a:solidFill>
              </a:rPr>
              <a:t>Title of main content slide</a:t>
            </a:r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C516793F-A785-B518-3D2B-C91F52C2C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2660774" y="867415"/>
            <a:ext cx="1965817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7B23C781-EDDD-C1CF-E959-7805F05FED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660773" y="2705582"/>
            <a:ext cx="1965817" cy="148551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27" name="Bildplatzhalter 11">
            <a:extLst>
              <a:ext uri="{FF2B5EF4-FFF2-40B4-BE49-F238E27FC236}">
                <a16:creationId xmlns:a16="http://schemas.microsoft.com/office/drawing/2014/main" id="{8D526559-562B-40D0-3195-E8C03D9016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844416" y="867415"/>
            <a:ext cx="1965817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0CCEB3EA-CE58-C4F4-C6CF-68605EA85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844415" y="2705582"/>
            <a:ext cx="1965817" cy="148551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29" name="Bildplatzhalter 11">
            <a:extLst>
              <a:ext uri="{FF2B5EF4-FFF2-40B4-BE49-F238E27FC236}">
                <a16:creationId xmlns:a16="http://schemas.microsoft.com/office/drawing/2014/main" id="{F11EBA96-AE3F-47DB-D6E1-A4BBD8629A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959819" y="867415"/>
            <a:ext cx="1965817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31" name="Textplatzhalter 14">
            <a:extLst>
              <a:ext uri="{FF2B5EF4-FFF2-40B4-BE49-F238E27FC236}">
                <a16:creationId xmlns:a16="http://schemas.microsoft.com/office/drawing/2014/main" id="{B29B0E41-8639-4D1A-56B4-CBFCB33DE2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959818" y="2705582"/>
            <a:ext cx="1965817" cy="148551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8CAA476-FF1F-468A-02D6-DF73C4E7B340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Four Mai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FD435A9-0D34-D193-3544-44AF3067D6E8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6B19E2D-6272-F058-E16D-46DD3326E933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90779" y="789615"/>
            <a:ext cx="1836865" cy="357766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BCF30F1-5A15-F79E-D0AA-D1941834F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ECE17074-A433-E577-E63D-795407CCF0A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2592534" y="789615"/>
            <a:ext cx="1836865" cy="357766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57F791CE-8268-DFDC-2C33-F75ED42C01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735232" y="789615"/>
            <a:ext cx="1836865" cy="357766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54ACDF9-58E9-17D4-0A8E-76AC51AA8B6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57459" y="789615"/>
            <a:ext cx="1836865" cy="357766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898253C-5116-F71E-CF0C-8D6E4A27AC4D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6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| Left Colum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8E9980-EDD7-31B4-988E-0346A1D47822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81886"/>
            <a:ext cx="9144001" cy="442560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850597" y="0"/>
            <a:ext cx="3513327" cy="4507490"/>
          </a:xfrm>
          <a:prstGeom prst="rect">
            <a:avLst/>
          </a:prstGeom>
          <a:solidFill>
            <a:schemeClr val="bg1"/>
          </a:solidFill>
        </p:spPr>
        <p:txBody>
          <a:bodyPr lIns="144000" tIns="216000" rIns="360000" bIns="0"/>
          <a:lstStyle>
            <a:lvl1pPr algn="l">
              <a:defRPr sz="2500" b="0" i="0" baseline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96284" y="859810"/>
            <a:ext cx="3212408" cy="396198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add text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E375986D-4F4F-96B1-522B-676E6F9A5A77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778D2E-1427-0387-CEFD-11AF04C2E867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10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eichnung, Bild, Menschliches Gesicht, Darstellung enthält.&#10;&#10;Automatisch generierte Beschreibung">
            <a:extLst>
              <a:ext uri="{FF2B5EF4-FFF2-40B4-BE49-F238E27FC236}">
                <a16:creationId xmlns:a16="http://schemas.microsoft.com/office/drawing/2014/main" id="{775D83C9-3618-95F4-9906-9A8490CBA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E0799D-30F9-40B2-B16C-637FC7D2AA2E}"/>
              </a:ext>
            </a:extLst>
          </p:cNvPr>
          <p:cNvSpPr txBox="1"/>
          <p:nvPr userDrawn="1"/>
        </p:nvSpPr>
        <p:spPr>
          <a:xfrm>
            <a:off x="716" y="1903898"/>
            <a:ext cx="914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7994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Cover | Ver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alme Orchidee, Pflanze, Baum enthält.&#10;&#10;Automatisch generierte Beschreibung">
            <a:extLst>
              <a:ext uri="{FF2B5EF4-FFF2-40B4-BE49-F238E27FC236}">
                <a16:creationId xmlns:a16="http://schemas.microsoft.com/office/drawing/2014/main" id="{4B2E870E-D5B6-88C2-F3DE-CE43E4B56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D4139A4-A20C-4B84-9558-1A1FA368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54086"/>
            <a:ext cx="9144000" cy="8233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385671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Cover | Ver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eichnung, Bild, Menschliches Gesicht, Darstellung enthält.&#10;&#10;Automatisch generierte Beschreibung">
            <a:extLst>
              <a:ext uri="{FF2B5EF4-FFF2-40B4-BE49-F238E27FC236}">
                <a16:creationId xmlns:a16="http://schemas.microsoft.com/office/drawing/2014/main" id="{55F2BFD6-776E-A6CF-2B87-1A0FC6EDA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36051" y="4440748"/>
            <a:ext cx="4675727" cy="221717"/>
          </a:xfrm>
          <a:prstGeom prst="rect">
            <a:avLst/>
          </a:prstGeom>
        </p:spPr>
        <p:txBody>
          <a:bodyPr wrap="square" lIns="0" tIns="0" rIns="360000" bIns="0" anchor="t" anchorCtr="0">
            <a:noAutofit/>
          </a:bodyPr>
          <a:lstStyle>
            <a:lvl1pPr marL="0" indent="0" algn="l">
              <a:buNone/>
              <a:defRPr sz="14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  <a:lvl2pPr marL="610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3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here to edit name</a:t>
            </a:r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36051" y="4662464"/>
            <a:ext cx="4675727" cy="236398"/>
          </a:xfrm>
          <a:prstGeom prst="rect">
            <a:avLst/>
          </a:prstGeom>
        </p:spPr>
        <p:txBody>
          <a:bodyPr lIns="0" tIns="0" rIns="360000" bIns="0" anchor="b" anchorCtr="0"/>
          <a:lstStyle>
            <a:lvl1pPr marL="0" indent="0">
              <a:buNone/>
              <a:defRPr sz="14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here to edit date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346689" y="4378242"/>
            <a:ext cx="1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46688" y="4627572"/>
            <a:ext cx="1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D4139A4-A20C-4B84-9558-1A1FA368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54086"/>
            <a:ext cx="9144000" cy="8233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201224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 Slide |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4A1AE7D-5893-2611-F8BE-AE92FB69B9A8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0779" y="934331"/>
            <a:ext cx="8152580" cy="339918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endParaRPr lang="en-GB" noProof="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23A889F-11E2-B232-5257-90DEB7BEEA18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18B6DC6-70EB-D1A0-74D2-19842694517E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28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 |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3BBFC54-CB0B-3351-CB07-DAA1F98277D1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20B6A7-C83C-7EC1-2811-AAE86AFA5EFF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0780" y="866634"/>
            <a:ext cx="3896976" cy="346688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72000" y="866633"/>
            <a:ext cx="4081220" cy="346688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082973A-78B7-4B48-D867-BC06F01D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D136BB5-8500-D1E5-65EE-FB579D2E43FF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8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936B135-9A62-A788-3989-8DAA1161E5E1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97BCAFB-356C-167F-89DD-18852F0B7EB1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0779" y="848766"/>
            <a:ext cx="8230140" cy="3484748"/>
          </a:xfrm>
          <a:prstGeom prst="rect">
            <a:avLst/>
          </a:prstGeom>
        </p:spPr>
        <p:txBody>
          <a:bodyPr wrap="square" lIns="0" tIns="0" rIns="0" bIns="0" numCol="2"/>
          <a:lstStyle>
            <a:lvl1pPr marL="36000" indent="-342900">
              <a:spcBef>
                <a:spcPts val="600"/>
              </a:spcBef>
              <a:buClr>
                <a:schemeClr val="accent3"/>
              </a:buClr>
              <a:buFont typeface="+mj-lt"/>
              <a:buAutoNum type="romanUcPeriod"/>
              <a:defRPr sz="1400" b="1" i="0" baseline="0">
                <a:latin typeface="Arial" charset="0"/>
                <a:ea typeface="Arial" charset="0"/>
                <a:cs typeface="Arial" charset="0"/>
              </a:defRPr>
            </a:lvl1pPr>
            <a:lvl2pPr>
              <a:buFont typeface="Arial" charset="0"/>
              <a:buChar char="•"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360000" indent="0" algn="l" defTabSz="360000">
              <a:lnSpc>
                <a:spcPts val="132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tabLst>
                <a:tab pos="360000" algn="l"/>
                <a:tab pos="720000" algn="l"/>
              </a:tabLst>
              <a:defRPr sz="1100" b="0" i="0" baseline="0">
                <a:latin typeface="Arial" charset="0"/>
                <a:ea typeface="Arial" charset="0"/>
                <a:cs typeface="Arial" charset="0"/>
              </a:defRPr>
            </a:lvl3pPr>
            <a:lvl4pPr marL="1885950" indent="-514350" defTabSz="360000">
              <a:buClr>
                <a:srgbClr val="EE2063"/>
              </a:buClr>
              <a:buFont typeface="Arial" charset="0"/>
              <a:buChar char="•"/>
              <a:tabLst>
                <a:tab pos="360000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2343150" indent="-514350" defTabSz="360000">
              <a:buClr>
                <a:srgbClr val="EE2063"/>
              </a:buClr>
              <a:buFont typeface="Arial" charset="0"/>
              <a:buChar char="•"/>
              <a:tabLst>
                <a:tab pos="360000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5pPr>
            <a:lvl6pPr defTabSz="360000">
              <a:buClr>
                <a:srgbClr val="EE2063"/>
              </a:buClr>
              <a:tabLst>
                <a:tab pos="360000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6pPr>
          </a:lstStyle>
          <a:p>
            <a:pPr lvl="0"/>
            <a:r>
              <a:rPr lang="en-GB" noProof="0" dirty="0"/>
              <a:t>Chapter title</a:t>
            </a:r>
          </a:p>
          <a:p>
            <a:pPr lvl="2"/>
            <a:r>
              <a:rPr lang="en-GB" noProof="0" dirty="0"/>
              <a:t> Sub text</a:t>
            </a:r>
          </a:p>
          <a:p>
            <a:pPr lvl="2"/>
            <a:r>
              <a:rPr lang="en-GB" noProof="0" dirty="0"/>
              <a:t> Sub text</a:t>
            </a:r>
          </a:p>
          <a:p>
            <a:pPr lvl="2"/>
            <a:r>
              <a:rPr lang="en-GB" noProof="0" dirty="0"/>
              <a:t> Sub text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7E0D5F2-77F3-FF13-BFE6-73C154AD5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ED068F33-6FF1-93DF-E29F-F5C20E68CC40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8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9ACDDCC-DC9B-A40E-EB5A-C4815724AE4F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6DE518A-1A50-B516-A215-9958EBE703F0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015137" y="133085"/>
            <a:ext cx="4128864" cy="444844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indent="0" algn="ctr">
              <a:buNone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/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90779" y="356004"/>
            <a:ext cx="4081221" cy="399777"/>
          </a:xfrm>
          <a:prstGeom prst="rect">
            <a:avLst/>
          </a:prstGeom>
        </p:spPr>
        <p:txBody>
          <a:bodyPr lIns="360000" tIns="0" rIns="0" bIns="0"/>
          <a:lstStyle>
            <a:lvl1pPr algn="r">
              <a:defRPr sz="2500" b="0" i="0" baseline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0778" y="978018"/>
            <a:ext cx="4081221" cy="335549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/>
              <a:t>Click here to add text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16359DB-C613-EB5D-B108-04908D1CEE76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0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1D83F56-3E6A-805F-A8A2-8B8217395214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AB8951-5A9D-D010-E26C-56EF77BA0334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94466" y="355999"/>
            <a:ext cx="3834397" cy="412666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indent="0" algn="ctr">
              <a:buNone/>
              <a:defRPr lang="en-US" sz="120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/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435522" y="356004"/>
            <a:ext cx="4708477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 baseline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35522" y="893417"/>
            <a:ext cx="4230806" cy="358924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spcBef>
                <a:spcPts val="500"/>
              </a:spcBef>
              <a:buClr>
                <a:schemeClr val="accent3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here to add text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55C8E14-B522-73CC-61A8-DC0A90BBD441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701DC-1BB9-0BA0-AE74-AC29AB13D6A2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3D64829-FFB4-662F-62A0-87B145623C4C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sp>
        <p:nvSpPr>
          <p:cNvPr id="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90779" y="899585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15372" y="893569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539965" y="899362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0779" y="2825958"/>
            <a:ext cx="2202020" cy="146699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add text</a:t>
            </a:r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29020" y="2825958"/>
            <a:ext cx="2202020" cy="146699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add text</a:t>
            </a:r>
          </a:p>
        </p:txBody>
      </p:sp>
      <p:sp>
        <p:nvSpPr>
          <p:cNvPr id="24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539965" y="2825958"/>
            <a:ext cx="2202020" cy="146699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add text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2520F70-6FC9-4E59-0B70-31E0C1C0502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>
                <a:solidFill>
                  <a:srgbClr val="00528D"/>
                </a:solidFill>
              </a:rPr>
              <a:t>Title of main content slide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F5F4DCE-BEF4-DE45-820A-AB2B60304451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4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7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5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9" r:id="rId12"/>
    <p:sldLayoutId id="2147483764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E4C09A1-5E85-4F11-AEF1-90BEDC44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Disclosure: Conflicts of interest (COI)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7B85F69-BA96-4E9C-A050-6973B4DDB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herewith declare that,</a:t>
            </a:r>
          </a:p>
          <a:p>
            <a:pPr marL="0" indent="0">
              <a:buNone/>
            </a:pPr>
            <a:r>
              <a:rPr lang="en-US" dirty="0"/>
              <a:t>o	I have no potential conflict of interest to report.</a:t>
            </a:r>
          </a:p>
          <a:p>
            <a:pPr marL="0" indent="0">
              <a:buNone/>
            </a:pPr>
            <a:r>
              <a:rPr lang="en-US" dirty="0"/>
              <a:t>o	I have the following potential conflict(s) of interest to report:</a:t>
            </a:r>
          </a:p>
          <a:p>
            <a:pPr marL="0" indent="0">
              <a:buNone/>
            </a:pPr>
            <a:r>
              <a:rPr lang="en-US" dirty="0"/>
              <a:t>-	Type of affiliation / financial interest / Name of commercial company: </a:t>
            </a:r>
          </a:p>
          <a:p>
            <a:pPr marL="0" indent="0">
              <a:buNone/>
            </a:pPr>
            <a:r>
              <a:rPr lang="en-US" dirty="0"/>
              <a:t>-	Receipt of grants/research supports:     </a:t>
            </a:r>
          </a:p>
          <a:p>
            <a:pPr marL="0" indent="0">
              <a:buNone/>
            </a:pPr>
            <a:r>
              <a:rPr lang="en-US" dirty="0"/>
              <a:t>-	Receipt of honoraria or consultation fees:          </a:t>
            </a:r>
          </a:p>
          <a:p>
            <a:pPr marL="0" indent="0">
              <a:buNone/>
            </a:pPr>
            <a:r>
              <a:rPr lang="en-US" dirty="0"/>
              <a:t>-	Participation in a company sponsored speaker’s bureau:            </a:t>
            </a:r>
          </a:p>
          <a:p>
            <a:pPr marL="0" indent="0">
              <a:buNone/>
            </a:pPr>
            <a:r>
              <a:rPr lang="en-US" dirty="0"/>
              <a:t>-	Stock shareholder:        </a:t>
            </a:r>
          </a:p>
          <a:p>
            <a:pPr marL="0" indent="0">
              <a:buNone/>
            </a:pPr>
            <a:r>
              <a:rPr lang="en-US" dirty="0"/>
              <a:t>-	Spouse/partner:            </a:t>
            </a:r>
          </a:p>
          <a:p>
            <a:pPr marL="0" indent="0">
              <a:buNone/>
            </a:pPr>
            <a:r>
              <a:rPr lang="en-US"/>
              <a:t>-	Other support (please specify):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264597"/>
      </p:ext>
    </p:extLst>
  </p:cSld>
  <p:clrMapOvr>
    <a:masterClrMapping/>
  </p:clrMapOvr>
</p:sld>
</file>

<file path=ppt/theme/theme1.xml><?xml version="1.0" encoding="utf-8"?>
<a:theme xmlns:a="http://schemas.openxmlformats.org/drawingml/2006/main" name="MCI Theme">
  <a:themeElements>
    <a:clrScheme name="DGP">
      <a:dk1>
        <a:srgbClr val="25232F"/>
      </a:dk1>
      <a:lt1>
        <a:srgbClr val="FFFFFF"/>
      </a:lt1>
      <a:dk2>
        <a:srgbClr val="25232F"/>
      </a:dk2>
      <a:lt2>
        <a:srgbClr val="FFFFFF"/>
      </a:lt2>
      <a:accent1>
        <a:srgbClr val="00457A"/>
      </a:accent1>
      <a:accent2>
        <a:srgbClr val="004F8C"/>
      </a:accent2>
      <a:accent3>
        <a:srgbClr val="497CA1"/>
      </a:accent3>
      <a:accent4>
        <a:srgbClr val="80A8C4"/>
      </a:accent4>
      <a:accent5>
        <a:srgbClr val="AAB3CA"/>
      </a:accent5>
      <a:accent6>
        <a:srgbClr val="ED7021"/>
      </a:accent6>
      <a:hlink>
        <a:srgbClr val="F08A49"/>
      </a:hlink>
      <a:folHlink>
        <a:srgbClr val="CDCC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CF115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I Theme" id="{0903877B-9F42-4E4B-8879-29FCF8B837E3}" vid="{F9E2E479-C084-0F46-99C9-41E4DC34B9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9C85015E8D448FB98EE0AE9C5975" ma:contentTypeVersion="11" ma:contentTypeDescription="Create a new document." ma:contentTypeScope="" ma:versionID="91b98d4d537e9d074e80e76f80b81d56">
  <xsd:schema xmlns:xsd="http://www.w3.org/2001/XMLSchema" xmlns:xs="http://www.w3.org/2001/XMLSchema" xmlns:p="http://schemas.microsoft.com/office/2006/metadata/properties" xmlns:ns2="c374824c-0cd3-4755-8410-158764070264" xmlns:ns3="58992fc6-d934-41a6-98ab-fe43956f900c" targetNamespace="http://schemas.microsoft.com/office/2006/metadata/properties" ma:root="true" ma:fieldsID="847f4a51eb3d16ba9a463b862332a0f6" ns2:_="" ns3:_="">
    <xsd:import namespace="c374824c-0cd3-4755-8410-158764070264"/>
    <xsd:import namespace="58992fc6-d934-41a6-98ab-fe43956f90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4824c-0cd3-4755-8410-158764070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92fc6-d934-41a6-98ab-fe43956f90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C54130-D05F-4D13-8A86-5DBE079EB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4824c-0cd3-4755-8410-158764070264"/>
    <ds:schemaRef ds:uri="58992fc6-d934-41a6-98ab-fe43956f9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A069A0-F44E-40A1-95CF-54170E9BAD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FF25E-3BF6-4D0A-81DC-18A33851FE2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Bildschirmpräsentation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MCI Theme</vt:lpstr>
      <vt:lpstr>Disclosure: Conflicts of interest (COI)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 Klengel (MCI Berlin)</dc:creator>
  <cp:lastModifiedBy>Saskia Lehmkühler</cp:lastModifiedBy>
  <cp:revision>23</cp:revision>
  <dcterms:created xsi:type="dcterms:W3CDTF">2015-11-23T08:40:31Z</dcterms:created>
  <dcterms:modified xsi:type="dcterms:W3CDTF">2026-04-02T08:31:05Z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0x010100A9779C85015E8D448FB98EE0AE9C5975</vt:lpwstr>
  </property>
</Properties>
</file>